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1EEA-2CC5-45A6-8F96-A31724D45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8F889-3A10-43E8-866F-2BC3E43A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ED901-CD5C-494F-A5AC-FB88C6D4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69D2-3C6B-409F-BB45-40CA7505821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9BDF7-A9F1-460B-838B-B392999F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D9E65-ECCB-43E4-B173-7A46C787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33A-C001-47D8-B6B6-CAC2C517B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9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5518-6E89-4D96-9D4E-09DDBB7B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F6A4E-B504-48F0-BA73-A0C05A192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6AE83-6F68-42AA-8A4E-F6E00E0D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69D2-3C6B-409F-BB45-40CA7505821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F498E-E567-4F3F-839E-BC904038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51162-FEA1-4ED6-B520-58AC1A41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33A-C001-47D8-B6B6-CAC2C517B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9CCED7-88AF-4698-A8DC-DF2BB4648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F85B5-7A43-4F0A-9F15-9B32BCD79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0B178-8429-4DB1-BB42-9D312FE8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69D2-3C6B-409F-BB45-40CA7505821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38D70-D617-42D2-B0EA-F92AF194A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0D84B-6102-48B8-9086-F15B7355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33A-C001-47D8-B6B6-CAC2C517B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2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1B4F-8433-4275-8DBE-D5D589CE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0446-F677-4868-B83F-DC8502320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030D6-C65D-4F1F-B0D6-4608FA6D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69D2-3C6B-409F-BB45-40CA7505821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0FD0C-BB2E-437B-80FC-52CB5083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72882-55CD-4CC8-8D31-A0C2213B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33A-C001-47D8-B6B6-CAC2C517B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3FF9-8ABF-4563-8350-7E7CE16D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24860-4C79-4292-AAE5-D3762A73F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E5170-2D22-4F57-A6A6-E1FA2E01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69D2-3C6B-409F-BB45-40CA7505821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BD8CB-745B-45F9-ABB5-A98C870C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64F0F-4335-489F-AF58-232DE0B4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33A-C001-47D8-B6B6-CAC2C517B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4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6F41-2A73-47ED-99B3-BD503482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95F99-653A-48A0-8E31-633F83206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C4B0E-6CEB-4FE9-B673-2A9905C72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051D2-7308-430D-88A5-60A4D361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69D2-3C6B-409F-BB45-40CA7505821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69792-9A94-4B9C-89D1-3CDB051B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D6EEA-1608-477D-86EF-259B5CB3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33A-C001-47D8-B6B6-CAC2C517B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2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65B9-5B37-452D-AAE5-42A926BA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6F135-9013-4C3F-AED2-C0E856025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5BB4E-E122-417D-9CBF-0022DE121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3EFC85-BB74-4F4A-B659-CE96CD9CE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D64457-1EE7-4079-A79E-819757FCE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DAE6F0-C009-408A-8707-8628EFE6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69D2-3C6B-409F-BB45-40CA7505821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C0167D-452B-4E5B-AEB7-9A3C5123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1878F-4CA3-4A60-BB8E-74635B97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33A-C001-47D8-B6B6-CAC2C517B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2C8B-AD06-4D68-BFD4-0029A925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93FC5-2ED9-405A-8992-D6288F89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69D2-3C6B-409F-BB45-40CA7505821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7BFB4-CB3D-4C13-994C-D6078378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46A9F-2EAB-4C61-9CB3-C1E93AF1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33A-C001-47D8-B6B6-CAC2C517B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1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25E61-C1AF-4513-9DD9-A809A798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69D2-3C6B-409F-BB45-40CA7505821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CE6953-282A-4B2C-A391-E4E07391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C7D-CB1F-4ABF-AEF0-66D1AF7F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33A-C001-47D8-B6B6-CAC2C517B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8445-26D7-4220-98D0-C0090318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07A3E-14B5-4009-B748-62EB1E2EE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C85D2-5BA5-4363-A914-A77CEBB50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BF372-4D07-4FDC-9176-75DC7021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69D2-3C6B-409F-BB45-40CA7505821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3F08B-EA9B-4494-81CF-ADF04132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8E8F8-91DE-425B-8DF6-1524F367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33A-C001-47D8-B6B6-CAC2C517B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2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89CDA-023D-4712-81DD-DDDEA153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6A060-B235-4AC3-8C91-60A889FAB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4FB97-0D12-4127-B526-5B20C77AD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C0ADE-9159-45FE-9427-3A3DE7A4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69D2-3C6B-409F-BB45-40CA7505821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95CC3-A5F8-402D-B55A-3E973267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A4BEB-B020-49AB-80E8-BFF8611A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333A-C001-47D8-B6B6-CAC2C517B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3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48D67-D3A8-4775-ACCF-0288BCC5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91365-7AA2-43C5-B9D2-F7A641FE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519A8-30B7-4A68-83B0-42578AD7C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F69D2-3C6B-409F-BB45-40CA7505821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863C7-BE8B-4EB7-B90F-D0D692E3F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18A6-B7E4-4C7E-8023-8349C5314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7333A-C001-47D8-B6B6-CAC2C517B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3050404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C216-33D8-403B-941F-CCA15EFE4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628900"/>
            <a:ext cx="10010775" cy="35147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Chat </a:t>
            </a:r>
            <a:r>
              <a:rPr lang="my-MM" sz="4800" dirty="0">
                <a:solidFill>
                  <a:srgbClr val="002060"/>
                </a:solidFill>
              </a:rPr>
              <a:t>လုပ်ဆောင်ချက်</a:t>
            </a:r>
            <a:r>
              <a:rPr lang="en-US" sz="4800" dirty="0">
                <a:solidFill>
                  <a:srgbClr val="002060"/>
                </a:solidFill>
              </a:rPr>
              <a:t> 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my-MM" sz="4800" dirty="0">
                <a:solidFill>
                  <a:srgbClr val="002060"/>
                </a:solidFill>
              </a:rPr>
              <a:t>တစ်ဦးချင်း (သို့) အုပ်စုလို </a:t>
            </a:r>
            <a:r>
              <a:rPr lang="en-US" dirty="0">
                <a:solidFill>
                  <a:srgbClr val="002060"/>
                </a:solidFill>
              </a:rPr>
              <a:t>chat </a:t>
            </a:r>
            <a:r>
              <a:rPr lang="my-MM" sz="4800" dirty="0">
                <a:solidFill>
                  <a:srgbClr val="002060"/>
                </a:solidFill>
              </a:rPr>
              <a:t>ခြင်း</a:t>
            </a:r>
            <a:br>
              <a:rPr lang="en-US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0BAC1E27-57DD-4033-9021-ED13D3A8C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5" b="24401"/>
          <a:stretch/>
        </p:blipFill>
        <p:spPr>
          <a:xfrm>
            <a:off x="4166236" y="485775"/>
            <a:ext cx="3259750" cy="16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2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238126"/>
            <a:ext cx="4629150" cy="190324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chemeClr val="bg1">
                    <a:alpha val="60000"/>
                  </a:schemeClr>
                </a:solidFill>
              </a:rPr>
              <a:t>Yoma</a:t>
            </a:r>
            <a:r>
              <a:rPr lang="en-US" sz="3000" dirty="0">
                <a:solidFill>
                  <a:schemeClr val="bg1">
                    <a:alpha val="60000"/>
                  </a:schemeClr>
                </a:solidFill>
              </a:rPr>
              <a:t> Connect</a:t>
            </a:r>
            <a:r>
              <a:rPr lang="en-US" sz="32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my-MM" sz="2400" dirty="0">
                <a:solidFill>
                  <a:schemeClr val="bg1">
                    <a:alpha val="60000"/>
                  </a:schemeClr>
                </a:solidFill>
              </a:rPr>
              <a:t>အက်ပလီကေးရှင်းရှိ </a:t>
            </a:r>
            <a:r>
              <a:rPr lang="en-US" sz="3000" dirty="0">
                <a:solidFill>
                  <a:schemeClr val="bg1">
                    <a:alpha val="60000"/>
                  </a:schemeClr>
                </a:solidFill>
              </a:rPr>
              <a:t>Chat </a:t>
            </a:r>
            <a:r>
              <a:rPr lang="my-MM" sz="2400" dirty="0">
                <a:solidFill>
                  <a:schemeClr val="bg1">
                    <a:alpha val="60000"/>
                  </a:schemeClr>
                </a:solidFill>
              </a:rPr>
              <a:t>လုပ်ဆောင်ချက်အားရှာဖွေခြင်း</a:t>
            </a:r>
            <a:endParaRPr lang="en-US" sz="3000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F939D-AD71-4384-A581-90FA6E55ADE8}"/>
              </a:ext>
            </a:extLst>
          </p:cNvPr>
          <p:cNvSpPr txBox="1"/>
          <p:nvPr/>
        </p:nvSpPr>
        <p:spPr>
          <a:xfrm>
            <a:off x="224486" y="2763370"/>
            <a:ext cx="4387750" cy="354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my-MM" dirty="0">
                <a:solidFill>
                  <a:schemeClr val="bg1"/>
                </a:solidFill>
              </a:rPr>
              <a:t>မိုဘိုင်းဖုန်းမှတစ်ဆင့် </a:t>
            </a:r>
            <a:r>
              <a:rPr lang="en-US" dirty="0" err="1">
                <a:solidFill>
                  <a:schemeClr val="bg1"/>
                </a:solidFill>
              </a:rPr>
              <a:t>Yoma</a:t>
            </a:r>
            <a:r>
              <a:rPr lang="en-US" dirty="0">
                <a:solidFill>
                  <a:schemeClr val="bg1"/>
                </a:solidFill>
              </a:rPr>
              <a:t> Connect </a:t>
            </a:r>
            <a:r>
              <a:rPr lang="my-MM" dirty="0">
                <a:solidFill>
                  <a:schemeClr val="bg1"/>
                </a:solidFill>
              </a:rPr>
              <a:t>အက်ပလီကေးရှင်းသို့ဝင်ပါ။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my-MM" dirty="0">
                <a:solidFill>
                  <a:schemeClr val="bg1"/>
                </a:solidFill>
              </a:rPr>
              <a:t>အက်ပလီကေးရှင်း၏ အောက်ရှိ  ပုံကိုနှိပ်ပါ။ 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id-0ED34EC4-9265-4EAE-B5EA-6D3A7995B429" descr="Image.jpeg">
            <a:extLst>
              <a:ext uri="{FF2B5EF4-FFF2-40B4-BE49-F238E27FC236}">
                <a16:creationId xmlns:a16="http://schemas.microsoft.com/office/drawing/2014/main" id="{877AB3A3-A6FE-4D1A-90B2-6BBC6AAEE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/>
          <a:stretch/>
        </p:blipFill>
        <p:spPr bwMode="auto">
          <a:xfrm>
            <a:off x="5456274" y="963891"/>
            <a:ext cx="2938131" cy="50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d-0ED34EC4-9265-4EAE-B5EA-6D3A7995B429" descr="Image.jpeg">
            <a:extLst>
              <a:ext uri="{FF2B5EF4-FFF2-40B4-BE49-F238E27FC236}">
                <a16:creationId xmlns:a16="http://schemas.microsoft.com/office/drawing/2014/main" id="{BD11FC06-DB28-4D2F-9C57-727E353CD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9" t="92002" r="41161" b="1"/>
          <a:stretch/>
        </p:blipFill>
        <p:spPr bwMode="auto">
          <a:xfrm>
            <a:off x="9305117" y="5173480"/>
            <a:ext cx="1704351" cy="1288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22B0857-2978-4114-A4F0-9263B82F34D7}"/>
              </a:ext>
            </a:extLst>
          </p:cNvPr>
          <p:cNvSpPr/>
          <p:nvPr/>
        </p:nvSpPr>
        <p:spPr>
          <a:xfrm>
            <a:off x="7077739" y="5817908"/>
            <a:ext cx="2160704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8BB27-5A19-4CD4-B43C-95B34D50941C}"/>
              </a:ext>
            </a:extLst>
          </p:cNvPr>
          <p:cNvSpPr txBox="1"/>
          <p:nvPr/>
        </p:nvSpPr>
        <p:spPr>
          <a:xfrm>
            <a:off x="6772939" y="5680867"/>
            <a:ext cx="304800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d-0ED34EC4-9265-4EAE-B5EA-6D3A7995B429" descr="Image.jpeg">
            <a:extLst>
              <a:ext uri="{FF2B5EF4-FFF2-40B4-BE49-F238E27FC236}">
                <a16:creationId xmlns:a16="http://schemas.microsoft.com/office/drawing/2014/main" id="{C13A0755-E41F-4E56-93FC-D5C32CFAE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2" t="92188" r="43079" b="-393"/>
          <a:stretch/>
        </p:blipFill>
        <p:spPr bwMode="auto">
          <a:xfrm>
            <a:off x="3513441" y="4131408"/>
            <a:ext cx="362540" cy="3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28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50132"/>
            <a:ext cx="4421736" cy="1591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y-MM" sz="2400" dirty="0">
                <a:solidFill>
                  <a:schemeClr val="bg1">
                    <a:alpha val="60000"/>
                  </a:schemeClr>
                </a:solidFill>
              </a:rPr>
              <a:t>လုပ်ဖော်ကိုင်ဖက်နှင့်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my-MM" sz="2400" dirty="0">
                <a:solidFill>
                  <a:schemeClr val="bg1">
                    <a:alpha val="60000"/>
                  </a:schemeClr>
                </a:solidFill>
              </a:rPr>
              <a:t>တစ်ယောက်ချင်း စကားပြောခြင်း</a:t>
            </a:r>
            <a:endParaRPr lang="en-US" sz="24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85CA377-1285-4874-8297-35E0DF60D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"/>
          <a:stretch/>
        </p:blipFill>
        <p:spPr>
          <a:xfrm>
            <a:off x="6003221" y="2901252"/>
            <a:ext cx="1986411" cy="3512946"/>
          </a:xfrm>
          <a:prstGeom prst="rect">
            <a:avLst/>
          </a:prstGeom>
        </p:spPr>
      </p:pic>
      <p:pic>
        <p:nvPicPr>
          <p:cNvPr id="11" name="id-0ED34EC4-9265-4EAE-B5EA-6D3A7995B429" descr="Image.jpeg">
            <a:extLst>
              <a:ext uri="{FF2B5EF4-FFF2-40B4-BE49-F238E27FC236}">
                <a16:creationId xmlns:a16="http://schemas.microsoft.com/office/drawing/2014/main" id="{ED2DCABD-6688-45CD-B654-D28CF8879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b="56197"/>
          <a:stretch/>
        </p:blipFill>
        <p:spPr bwMode="auto">
          <a:xfrm>
            <a:off x="6847292" y="160360"/>
            <a:ext cx="2938131" cy="21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C39248-6235-4E96-A921-2297DD8EBD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"/>
          <a:stretch/>
        </p:blipFill>
        <p:spPr>
          <a:xfrm>
            <a:off x="9064199" y="2901252"/>
            <a:ext cx="2053233" cy="35129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AB20B9-2E6F-4418-8BF6-467A6F0E6229}"/>
              </a:ext>
            </a:extLst>
          </p:cNvPr>
          <p:cNvSpPr txBox="1"/>
          <p:nvPr/>
        </p:nvSpPr>
        <p:spPr>
          <a:xfrm>
            <a:off x="9353550" y="190500"/>
            <a:ext cx="3810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E1036-E363-42D6-AF5B-92208A28CB25}"/>
              </a:ext>
            </a:extLst>
          </p:cNvPr>
          <p:cNvSpPr txBox="1"/>
          <p:nvPr/>
        </p:nvSpPr>
        <p:spPr>
          <a:xfrm>
            <a:off x="6196095" y="742740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000" dirty="0">
                <a:solidFill>
                  <a:prstClr val="white"/>
                </a:solidFill>
                <a:latin typeface="Calibri" panose="020F0502020204030204"/>
              </a:rPr>
              <a:t>၁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C262CD-32D7-4596-A3D9-5F5B20F357FD}"/>
              </a:ext>
            </a:extLst>
          </p:cNvPr>
          <p:cNvSpPr txBox="1"/>
          <p:nvPr/>
        </p:nvSpPr>
        <p:spPr>
          <a:xfrm>
            <a:off x="8486108" y="4225920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000" dirty="0">
                <a:solidFill>
                  <a:prstClr val="white"/>
                </a:solidFill>
                <a:latin typeface="Calibri" panose="020F0502020204030204"/>
              </a:rPr>
              <a:t>၃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6593CF-1817-4967-A989-0DA973276365}"/>
              </a:ext>
            </a:extLst>
          </p:cNvPr>
          <p:cNvSpPr txBox="1"/>
          <p:nvPr/>
        </p:nvSpPr>
        <p:spPr>
          <a:xfrm>
            <a:off x="5431721" y="4266990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000" dirty="0">
                <a:solidFill>
                  <a:prstClr val="white"/>
                </a:solidFill>
                <a:latin typeface="Calibri" panose="020F0502020204030204"/>
              </a:rPr>
              <a:t>၂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C2137-1F41-4AB7-931A-6911A811A0AB}"/>
              </a:ext>
            </a:extLst>
          </p:cNvPr>
          <p:cNvSpPr txBox="1"/>
          <p:nvPr/>
        </p:nvSpPr>
        <p:spPr>
          <a:xfrm>
            <a:off x="6003221" y="3190875"/>
            <a:ext cx="1986410" cy="4765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d-0ED34EC4-9265-4EAE-B5EA-6D3A7995B429" descr="Image.jpeg">
            <a:extLst>
              <a:ext uri="{FF2B5EF4-FFF2-40B4-BE49-F238E27FC236}">
                <a16:creationId xmlns:a16="http://schemas.microsoft.com/office/drawing/2014/main" id="{2F7EE650-8BD6-4E05-AF3E-1064D0E28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6" t="2807" r="2642" b="90223"/>
          <a:stretch/>
        </p:blipFill>
        <p:spPr bwMode="auto">
          <a:xfrm>
            <a:off x="2808407" y="3303400"/>
            <a:ext cx="362021" cy="36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C0C522-F6C5-497D-A226-99FE14941885}"/>
              </a:ext>
            </a:extLst>
          </p:cNvPr>
          <p:cNvSpPr/>
          <p:nvPr/>
        </p:nvSpPr>
        <p:spPr>
          <a:xfrm>
            <a:off x="155922" y="2788277"/>
            <a:ext cx="4490892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my-MM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စကားပြောဆိုမှု အသစ် စတင်ရန်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my-MM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ညာဘက်အပေါ်ထောင့်ရှိ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  <a:r>
              <a:rPr lang="my-MM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  <a:r>
              <a:rPr lang="my-MM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ပုံကိုနှိပ်ပါ။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3050404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my-MM" dirty="0">
                <a:solidFill>
                  <a:schemeClr val="bg1"/>
                </a:solidFill>
                <a:latin typeface="Calibri" panose="020F0502020204030204" pitchFamily="34" charset="0"/>
              </a:rPr>
              <a:t>ဆက်သွယ်လိုသော လုပ်ဖော်ကိုင်ဖက်အမည်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my-MM" dirty="0">
                <a:solidFill>
                  <a:schemeClr val="bg1"/>
                </a:solidFill>
                <a:latin typeface="Calibri" panose="020F0502020204030204" pitchFamily="34" charset="0"/>
              </a:rPr>
              <a:t>ကိုရေးပါ။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</a:p>
          <a:p>
            <a:pPr marL="342900" indent="-342900">
              <a:lnSpc>
                <a:spcPct val="150000"/>
              </a:lnSpc>
              <a:buFont typeface="Arial" panose="020B060403050404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my-MM" dirty="0">
                <a:solidFill>
                  <a:schemeClr val="bg1"/>
                </a:solidFill>
                <a:latin typeface="Calibri" panose="020F0502020204030204" pitchFamily="34" charset="0"/>
              </a:rPr>
              <a:t>လုပ်ဖော်ကိုင်ဖက် တစ်ဦးနှင့် စကားစတင်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my-MM" dirty="0">
                <a:solidFill>
                  <a:schemeClr val="bg1"/>
                </a:solidFill>
                <a:latin typeface="Calibri" panose="020F0502020204030204" pitchFamily="34" charset="0"/>
              </a:rPr>
              <a:t>ပြောဆိုနိုင်ပါပြီ။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 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7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06" y="231412"/>
            <a:ext cx="4421736" cy="1591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my-MM" sz="2400" dirty="0">
                <a:solidFill>
                  <a:schemeClr val="bg1">
                    <a:alpha val="60000"/>
                  </a:schemeClr>
                </a:solidFill>
              </a:rPr>
              <a:t>အဖွဲ့လိုက် စကားပြောဆိုနိုင်သော 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</a:rPr>
              <a:t>chat box </a:t>
            </a:r>
            <a:r>
              <a:rPr lang="my-MM" sz="2400" dirty="0">
                <a:solidFill>
                  <a:schemeClr val="bg1">
                    <a:alpha val="60000"/>
                  </a:schemeClr>
                </a:solidFill>
              </a:rPr>
              <a:t>(Group Chat) ဖန်တီးခြင်း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F939D-AD71-4384-A581-90FA6E55ADE8}"/>
              </a:ext>
            </a:extLst>
          </p:cNvPr>
          <p:cNvSpPr txBox="1"/>
          <p:nvPr/>
        </p:nvSpPr>
        <p:spPr>
          <a:xfrm>
            <a:off x="190499" y="2869700"/>
            <a:ext cx="4421735" cy="354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d-0ED34EC4-9265-4EAE-B5EA-6D3A7995B429" descr="Image.jpeg">
            <a:extLst>
              <a:ext uri="{FF2B5EF4-FFF2-40B4-BE49-F238E27FC236}">
                <a16:creationId xmlns:a16="http://schemas.microsoft.com/office/drawing/2014/main" id="{2F7EE650-8BD6-4E05-AF3E-1064D0E28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6" t="2807" r="2642" b="90223"/>
          <a:stretch/>
        </p:blipFill>
        <p:spPr bwMode="auto">
          <a:xfrm>
            <a:off x="2790510" y="2883401"/>
            <a:ext cx="362021" cy="36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d-0ED34EC4-9265-4EAE-B5EA-6D3A7995B429" descr="Image.jpeg">
            <a:extLst>
              <a:ext uri="{FF2B5EF4-FFF2-40B4-BE49-F238E27FC236}">
                <a16:creationId xmlns:a16="http://schemas.microsoft.com/office/drawing/2014/main" id="{F9C87A6C-60EA-4C56-A138-36702CDCE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b="56197"/>
          <a:stretch/>
        </p:blipFill>
        <p:spPr bwMode="auto">
          <a:xfrm>
            <a:off x="5271039" y="738489"/>
            <a:ext cx="2938131" cy="21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5DF13E-AEA9-40CB-B970-1228F944DE14}"/>
              </a:ext>
            </a:extLst>
          </p:cNvPr>
          <p:cNvSpPr txBox="1"/>
          <p:nvPr/>
        </p:nvSpPr>
        <p:spPr>
          <a:xfrm>
            <a:off x="7757750" y="738488"/>
            <a:ext cx="3810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BA819B-2726-4075-BCD7-D32241EBE910}"/>
              </a:ext>
            </a:extLst>
          </p:cNvPr>
          <p:cNvSpPr txBox="1"/>
          <p:nvPr/>
        </p:nvSpPr>
        <p:spPr>
          <a:xfrm>
            <a:off x="6417682" y="30602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၁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80B2EB9-AFCF-4934-992D-ED4793C38D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b="67500"/>
          <a:stretch/>
        </p:blipFill>
        <p:spPr>
          <a:xfrm>
            <a:off x="8760437" y="706398"/>
            <a:ext cx="2938131" cy="21182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643A62-91D4-4C2E-B81D-C3D5859EA951}"/>
              </a:ext>
            </a:extLst>
          </p:cNvPr>
          <p:cNvSpPr txBox="1"/>
          <p:nvPr/>
        </p:nvSpPr>
        <p:spPr>
          <a:xfrm>
            <a:off x="10018132" y="-39589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000" dirty="0">
                <a:solidFill>
                  <a:prstClr val="white"/>
                </a:solidFill>
                <a:latin typeface="Calibri" panose="020F0502020204030204"/>
              </a:rPr>
              <a:t>၂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6A08DB7-F333-4DB2-A73B-42FF3FCAC6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59673"/>
          <a:stretch/>
        </p:blipFill>
        <p:spPr>
          <a:xfrm>
            <a:off x="5271039" y="3885415"/>
            <a:ext cx="3081260" cy="1981724"/>
          </a:xfrm>
          <a:prstGeom prst="rect">
            <a:avLst/>
          </a:prstGeom>
        </p:spPr>
      </p:pic>
      <p:pic>
        <p:nvPicPr>
          <p:cNvPr id="2050" name="id-4B0E3878-B818-4CB7-B90D-EA492B985F3C" descr="Image.jpeg">
            <a:extLst>
              <a:ext uri="{FF2B5EF4-FFF2-40B4-BE49-F238E27FC236}">
                <a16:creationId xmlns:a16="http://schemas.microsoft.com/office/drawing/2014/main" id="{CFAE34F8-B8B9-4398-9619-71A1F8777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828" y="3056467"/>
            <a:ext cx="2010507" cy="357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206E23-D9F7-43D3-A17B-9B52BB82664D}"/>
              </a:ext>
            </a:extLst>
          </p:cNvPr>
          <p:cNvSpPr txBox="1"/>
          <p:nvPr/>
        </p:nvSpPr>
        <p:spPr>
          <a:xfrm>
            <a:off x="8760437" y="2209800"/>
            <a:ext cx="2938131" cy="495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79ED6F-DA79-48CA-B3B9-ACE8506C4889}"/>
              </a:ext>
            </a:extLst>
          </p:cNvPr>
          <p:cNvSpPr txBox="1"/>
          <p:nvPr/>
        </p:nvSpPr>
        <p:spPr>
          <a:xfrm>
            <a:off x="5271039" y="4667250"/>
            <a:ext cx="3081260" cy="676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56061F-AE63-4B90-9BF0-26665088B940}"/>
              </a:ext>
            </a:extLst>
          </p:cNvPr>
          <p:cNvSpPr txBox="1"/>
          <p:nvPr/>
        </p:nvSpPr>
        <p:spPr>
          <a:xfrm>
            <a:off x="6466730" y="3111980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000" dirty="0">
                <a:solidFill>
                  <a:prstClr val="white"/>
                </a:solidFill>
                <a:latin typeface="Calibri" panose="020F0502020204030204"/>
              </a:rPr>
              <a:t>၃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FE7593-8FC3-4C8C-AD3E-B01EAB1E4EA2}"/>
              </a:ext>
            </a:extLst>
          </p:cNvPr>
          <p:cNvSpPr txBox="1"/>
          <p:nvPr/>
        </p:nvSpPr>
        <p:spPr>
          <a:xfrm>
            <a:off x="11353774" y="4328002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000" dirty="0">
                <a:solidFill>
                  <a:prstClr val="white"/>
                </a:solidFill>
                <a:latin typeface="Calibri" panose="020F0502020204030204"/>
              </a:rPr>
              <a:t>၄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302993-4410-4C9D-9280-1458F85C8DC6}"/>
              </a:ext>
            </a:extLst>
          </p:cNvPr>
          <p:cNvSpPr/>
          <p:nvPr/>
        </p:nvSpPr>
        <p:spPr>
          <a:xfrm>
            <a:off x="184905" y="2372778"/>
            <a:ext cx="4388201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my-MM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စကားပြောဆိုမှု အသစ် စတင်ရန်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my-MM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ညာဘက်အပေါ်ထောင့်ရှိ       ပုံကိုနှိပ်ပါ။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my-MM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"Create a New Group" </a:t>
            </a:r>
            <a:r>
              <a:rPr lang="my-MM" dirty="0">
                <a:solidFill>
                  <a:schemeClr val="bg1"/>
                </a:solidFill>
              </a:rPr>
              <a:t>ကိုနှိပ်ပါ။</a:t>
            </a:r>
          </a:p>
          <a:p>
            <a:pPr>
              <a:lnSpc>
                <a:spcPct val="150000"/>
              </a:lnSpc>
            </a:pPr>
            <a:endParaRPr lang="my-MM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my-MM" dirty="0">
                <a:solidFill>
                  <a:schemeClr val="bg1"/>
                </a:solidFill>
              </a:rPr>
              <a:t>ဆက်သွယ်လိုသော လုပ်ဖော်ကိုင်ဖက် အမည်များ ကိုရွေးပါ။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my-MM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my-MM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my-MM" dirty="0">
                <a:solidFill>
                  <a:schemeClr val="bg1"/>
                </a:solidFill>
              </a:rPr>
              <a:t>လုပ်ဖော်ကိုင်ဖက်များစွာဖြင့်စကားစတင် ပြောဆိုနိုင်ပါပြီ။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342900" indent="-342900">
              <a:lnSpc>
                <a:spcPct val="150000"/>
              </a:lnSpc>
              <a:buFont typeface="Arial" panose="020B0604030504040204" pitchFamily="34" charset="0"/>
              <a:buChar char="•"/>
            </a:pPr>
            <a:endParaRPr lang="my-MM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7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4" y="266700"/>
            <a:ext cx="4421736" cy="15912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my-MM" sz="2400" dirty="0">
                <a:solidFill>
                  <a:schemeClr val="bg1">
                    <a:alpha val="60000"/>
                  </a:schemeClr>
                </a:solidFill>
              </a:rPr>
              <a:t>ရှိပြီးသား အဖွဲ့ 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</a:rPr>
              <a:t>Chat Box </a:t>
            </a:r>
            <a:r>
              <a:rPr lang="my-MM" sz="2400" dirty="0">
                <a:solidFill>
                  <a:schemeClr val="bg1">
                    <a:alpha val="60000"/>
                  </a:schemeClr>
                </a:solidFill>
              </a:rPr>
              <a:t> (Group Chat) 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my-MM" sz="2400" dirty="0">
                <a:solidFill>
                  <a:schemeClr val="bg1">
                    <a:alpha val="60000"/>
                  </a:schemeClr>
                </a:solidFill>
              </a:rPr>
              <a:t>ထဲသို့ လုပ်ဖော်ကိုင်ဖက်များ ထပ်ထည့်ခြင်း</a:t>
            </a:r>
            <a:endParaRPr lang="en-US" sz="24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2050" name="id-4B0E3878-B818-4CB7-B90D-EA492B985F3C" descr="Image.jpeg">
            <a:extLst>
              <a:ext uri="{FF2B5EF4-FFF2-40B4-BE49-F238E27FC236}">
                <a16:creationId xmlns:a16="http://schemas.microsoft.com/office/drawing/2014/main" id="{CFAE34F8-B8B9-4398-9619-71A1F8777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428" y="711823"/>
            <a:ext cx="3055297" cy="543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18F6FA-606F-4159-B96A-583DEFBA915C}"/>
              </a:ext>
            </a:extLst>
          </p:cNvPr>
          <p:cNvSpPr txBox="1"/>
          <p:nvPr/>
        </p:nvSpPr>
        <p:spPr>
          <a:xfrm>
            <a:off x="7953375" y="2914650"/>
            <a:ext cx="100012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7E7D4E-0507-453A-A1E9-C03597A8D440}"/>
              </a:ext>
            </a:extLst>
          </p:cNvPr>
          <p:cNvSpPr/>
          <p:nvPr/>
        </p:nvSpPr>
        <p:spPr>
          <a:xfrm>
            <a:off x="155913" y="2459371"/>
            <a:ext cx="4421736" cy="379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my-MM" dirty="0">
                <a:solidFill>
                  <a:schemeClr val="bg1"/>
                </a:solidFill>
              </a:rPr>
              <a:t>လုပ်ဖော်ကိုင်ဖက်အသစ်ထပ်ထည့်လိုသော</a:t>
            </a:r>
            <a:r>
              <a:rPr lang="en-US" dirty="0">
                <a:solidFill>
                  <a:schemeClr val="bg1"/>
                </a:solidFill>
              </a:rPr>
              <a:t>  </a:t>
            </a:r>
            <a:r>
              <a:rPr lang="my-MM" dirty="0">
                <a:solidFill>
                  <a:schemeClr val="bg1"/>
                </a:solidFill>
              </a:rPr>
              <a:t>ရှိပြီးသားအဖွဲ့လိုက် </a:t>
            </a:r>
            <a:r>
              <a:rPr lang="en-US" dirty="0">
                <a:solidFill>
                  <a:schemeClr val="bg1"/>
                </a:solidFill>
              </a:rPr>
              <a:t>Chat Box</a:t>
            </a:r>
            <a:r>
              <a:rPr lang="my-MM" dirty="0">
                <a:solidFill>
                  <a:schemeClr val="bg1"/>
                </a:solidFill>
              </a:rPr>
              <a:t> (Group Chat box)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my-MM" dirty="0">
                <a:solidFill>
                  <a:schemeClr val="bg1"/>
                </a:solidFill>
              </a:rPr>
              <a:t>ကိုနှိပ်ပါ။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my-MM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"Add Members" </a:t>
            </a:r>
            <a:r>
              <a:rPr lang="my-MM" dirty="0">
                <a:solidFill>
                  <a:schemeClr val="bg1"/>
                </a:solidFill>
              </a:rPr>
              <a:t>ကိုနှိပ်ပါ။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my-MM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my-MM" dirty="0">
                <a:solidFill>
                  <a:schemeClr val="bg1"/>
                </a:solidFill>
              </a:rPr>
              <a:t>ထပ်ထည့်လိုသော လုပ်ဖော်ကိုင်ဖက်များ၏ အမည်များကိုရေးထည့်ပြီး လက်ရှိအဖွဲ့လိုက် </a:t>
            </a:r>
            <a:r>
              <a:rPr lang="en-US" dirty="0">
                <a:solidFill>
                  <a:schemeClr val="bg1"/>
                </a:solidFill>
              </a:rPr>
              <a:t>Chat Box </a:t>
            </a:r>
            <a:r>
              <a:rPr lang="my-MM" dirty="0">
                <a:solidFill>
                  <a:schemeClr val="bg1"/>
                </a:solidFill>
              </a:rPr>
              <a:t>(Group Chat Box) ထဲသို့ထည့်ပါ။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2528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9" y="742133"/>
            <a:ext cx="4749812" cy="1591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y-MM" sz="2400" dirty="0">
                <a:solidFill>
                  <a:schemeClr val="bg1">
                    <a:alpha val="60000"/>
                  </a:schemeClr>
                </a:solidFill>
              </a:rPr>
              <a:t>အဖွဲ့လိုက် 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</a:rPr>
              <a:t>Chat Box</a:t>
            </a:r>
            <a:r>
              <a:rPr lang="my-MM" sz="2400" dirty="0">
                <a:solidFill>
                  <a:schemeClr val="bg1">
                    <a:alpha val="60000"/>
                  </a:schemeClr>
                </a:solidFill>
              </a:rPr>
              <a:t> (Group Chat Box) 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my-MM" sz="2400" dirty="0">
                <a:solidFill>
                  <a:schemeClr val="bg1">
                    <a:alpha val="60000"/>
                  </a:schemeClr>
                </a:solidFill>
              </a:rPr>
              <a:t>အမည်ပြောင်းခြင်း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</a:rPr>
              <a:t> 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CEAC2A-859D-49AB-9C6B-15EA138E3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b="50000"/>
          <a:stretch/>
        </p:blipFill>
        <p:spPr>
          <a:xfrm>
            <a:off x="4966290" y="563198"/>
            <a:ext cx="2893048" cy="2382300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25F30E-09DD-4905-9F2E-32087CFE9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2" t="4462" r="3649" b="91094"/>
          <a:stretch/>
        </p:blipFill>
        <p:spPr>
          <a:xfrm>
            <a:off x="4298192" y="3119289"/>
            <a:ext cx="345440" cy="30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3FA3D-DA1D-4E9B-828E-9C12EE8F57B5}"/>
              </a:ext>
            </a:extLst>
          </p:cNvPr>
          <p:cNvSpPr txBox="1"/>
          <p:nvPr/>
        </p:nvSpPr>
        <p:spPr>
          <a:xfrm>
            <a:off x="7416211" y="550132"/>
            <a:ext cx="41714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id-7BDAFAA7-E8C6-4EDC-A00A-23D0395C1E52" descr="Image.jpeg">
            <a:extLst>
              <a:ext uri="{FF2B5EF4-FFF2-40B4-BE49-F238E27FC236}">
                <a16:creationId xmlns:a16="http://schemas.microsoft.com/office/drawing/2014/main" id="{B5B0EE47-9583-407C-9F69-EA056C4F3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" b="62349"/>
          <a:stretch/>
        </p:blipFill>
        <p:spPr bwMode="auto">
          <a:xfrm>
            <a:off x="8312150" y="638303"/>
            <a:ext cx="3689350" cy="223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A75B16-60EA-47A5-A3E4-24DF7C1541D1}"/>
              </a:ext>
            </a:extLst>
          </p:cNvPr>
          <p:cNvSpPr txBox="1"/>
          <p:nvPr/>
        </p:nvSpPr>
        <p:spPr>
          <a:xfrm>
            <a:off x="5956268" y="-81554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၁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C435A1-429C-4041-8A6D-B3C0CBCC5C79}"/>
              </a:ext>
            </a:extLst>
          </p:cNvPr>
          <p:cNvSpPr txBox="1"/>
          <p:nvPr/>
        </p:nvSpPr>
        <p:spPr>
          <a:xfrm>
            <a:off x="9947309" y="-129051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000" dirty="0">
                <a:solidFill>
                  <a:prstClr val="white"/>
                </a:solidFill>
                <a:latin typeface="Calibri" panose="020F0502020204030204"/>
              </a:rPr>
              <a:t>၂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92E30F-A764-4D42-8194-A812C2B37B9D}"/>
              </a:ext>
            </a:extLst>
          </p:cNvPr>
          <p:cNvSpPr txBox="1"/>
          <p:nvPr/>
        </p:nvSpPr>
        <p:spPr>
          <a:xfrm>
            <a:off x="6553648" y="4395958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000" dirty="0">
                <a:solidFill>
                  <a:prstClr val="white"/>
                </a:solidFill>
                <a:latin typeface="Calibri" panose="020F0502020204030204"/>
              </a:rPr>
              <a:t>၃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5" name="id-7BDAFAA7-E8C6-4EDC-A00A-23D0395C1E52" descr="Image.jpeg">
            <a:extLst>
              <a:ext uri="{FF2B5EF4-FFF2-40B4-BE49-F238E27FC236}">
                <a16:creationId xmlns:a16="http://schemas.microsoft.com/office/drawing/2014/main" id="{1A23F277-B8EA-461A-A0D6-A444BA538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3" t="14554" r="39340" b="82447"/>
          <a:stretch/>
        </p:blipFill>
        <p:spPr bwMode="auto">
          <a:xfrm>
            <a:off x="392570" y="4406944"/>
            <a:ext cx="34544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8443196-9268-4A08-8962-E8980064C5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/>
          <a:stretch/>
        </p:blipFill>
        <p:spPr>
          <a:xfrm>
            <a:off x="7441105" y="3429000"/>
            <a:ext cx="1902954" cy="3276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A44C61-B89D-4CD9-8DBF-B7C3B1CB25B5}"/>
              </a:ext>
            </a:extLst>
          </p:cNvPr>
          <p:cNvSpPr txBox="1"/>
          <p:nvPr/>
        </p:nvSpPr>
        <p:spPr>
          <a:xfrm>
            <a:off x="7586685" y="3848441"/>
            <a:ext cx="1604940" cy="10950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CFFDF1-644A-4E57-BE85-67663DCA3CD5}"/>
              </a:ext>
            </a:extLst>
          </p:cNvPr>
          <p:cNvSpPr/>
          <p:nvPr/>
        </p:nvSpPr>
        <p:spPr>
          <a:xfrm>
            <a:off x="74429" y="3041534"/>
            <a:ext cx="4695461" cy="338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my-MM" dirty="0">
                <a:solidFill>
                  <a:schemeClr val="bg1"/>
                </a:solidFill>
              </a:rPr>
              <a:t>အဖွဲ့လိုက် </a:t>
            </a:r>
            <a:r>
              <a:rPr lang="en-US" dirty="0">
                <a:solidFill>
                  <a:schemeClr val="bg1"/>
                </a:solidFill>
              </a:rPr>
              <a:t>Chat Box </a:t>
            </a:r>
            <a:r>
              <a:rPr lang="my-MM" dirty="0">
                <a:solidFill>
                  <a:schemeClr val="bg1"/>
                </a:solidFill>
              </a:rPr>
              <a:t> (Group Chat Box) ရှိပုံ  ကိုနှိပ်ပါ။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my-MM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my-MM" dirty="0">
                <a:solidFill>
                  <a:schemeClr val="bg1"/>
                </a:solidFill>
              </a:rPr>
              <a:t>     ပုံကိုနှိပ်၍ အဖွဲ့လိုက် </a:t>
            </a:r>
            <a:r>
              <a:rPr lang="en-US" dirty="0">
                <a:solidFill>
                  <a:schemeClr val="bg1"/>
                </a:solidFill>
              </a:rPr>
              <a:t>Chat Box</a:t>
            </a:r>
            <a:r>
              <a:rPr lang="my-MM" dirty="0">
                <a:solidFill>
                  <a:schemeClr val="bg1"/>
                </a:solidFill>
              </a:rPr>
              <a:t> (Group Chat Box)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my-MM" dirty="0">
                <a:solidFill>
                  <a:schemeClr val="bg1"/>
                </a:solidFill>
              </a:rPr>
              <a:t>အမည်အားပြောင်းလဲနိုင်ပါသည်။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my-MM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30504040204" pitchFamily="34" charset="0"/>
              <a:buChar char="•"/>
            </a:pPr>
            <a:r>
              <a:rPr lang="my-MM" dirty="0">
                <a:solidFill>
                  <a:schemeClr val="bg1"/>
                </a:solidFill>
              </a:rPr>
              <a:t>ပြောင်းလဲလိုသော အမည်အားရေးပြီး</a:t>
            </a:r>
            <a:r>
              <a:rPr lang="en-US" dirty="0">
                <a:solidFill>
                  <a:schemeClr val="bg1"/>
                </a:solidFill>
              </a:rPr>
              <a:t> "Save" </a:t>
            </a:r>
            <a:r>
              <a:rPr lang="my-MM" dirty="0">
                <a:solidFill>
                  <a:schemeClr val="bg1"/>
                </a:solidFill>
              </a:rPr>
              <a:t>ကိုနှိပ်ပါ။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3804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731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Chat လုပ်ဆောင်ချက်  တစ်ဦးချင်း (သို့) အုပ်စုလို chat ခြင်း </vt:lpstr>
      <vt:lpstr>Yoma Connect အက်ပလီကေးရှင်းရှိ Chat လုပ်ဆောင်ချက်အားရှာဖွေခြင်း</vt:lpstr>
      <vt:lpstr>လုပ်ဖော်ကိုင်ဖက်နှင့် တစ်ယောက်ချင်း စကားပြောခြင်း</vt:lpstr>
      <vt:lpstr>အဖွဲ့လိုက် စကားပြောဆိုနိုင်သော chat box (Group Chat) ဖန်တီးခြင်း </vt:lpstr>
      <vt:lpstr>ရှိပြီးသား အဖွဲ့ Chat Box  (Group Chat)  ထဲသို့ လုပ်ဖော်ကိုင်ဖက်များ ထပ်ထည့်ခြင်း</vt:lpstr>
      <vt:lpstr>အဖွဲ့လိုက် Chat Box (Group Chat Box)  အမည်ပြောင်းခြင်း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 FUNCTION Individual and Group Chat</dc:title>
  <dc:creator>May Thazin Myint</dc:creator>
  <cp:lastModifiedBy>May Thazin Myint</cp:lastModifiedBy>
  <cp:revision>13</cp:revision>
  <dcterms:created xsi:type="dcterms:W3CDTF">2021-01-14T04:06:27Z</dcterms:created>
  <dcterms:modified xsi:type="dcterms:W3CDTF">2021-01-14T05:22:02Z</dcterms:modified>
</cp:coreProperties>
</file>