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B05D-786D-4DAE-B53B-BE58CECD6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B8889-E292-42AF-B780-2228A90B7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CC83F-A260-40A4-AB70-F1EBF961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94E93-8405-4C0C-854E-D4646D36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AF22-F60F-498D-BF22-9857789D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2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B496-3DBB-4A2B-8802-CD54159F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7CC79-F9B6-4DA6-80F4-E3E470E06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994CF-6E75-4CDC-8E63-496E9862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CFDEF-7515-4B9C-AA37-2025E96B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A4843-92C1-4BB4-ABDA-3CB07240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ED5FC-A314-4C35-A63A-8EDFBFDA1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03569-14A2-402F-B54C-81A81B996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F6148-17BB-4E23-B537-EFB4BF0F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AC8C5-EAB6-4F1F-8542-027DE6BE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3B6DF-3F80-41A7-B482-5E689A97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9F14-4D7C-4741-816D-C61397BD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15DD7-3DAB-481A-9C2D-42861ED1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50114-2F21-4A55-8890-49361E77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38A5-DD1D-4FC5-A3B5-CD4212E1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F007E-E6D8-42A4-A30F-10E63DEA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1000-12A4-4190-B317-D4B08D67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4B6FB-0C22-47C5-BBE7-8984EA899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9324-0EB5-48B6-8E9E-337F291A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43B75-8301-4371-859F-B920E8FC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C834-E094-4A00-A75F-F27AEDDA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5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2584-5219-4618-B0BC-92E386AF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E8207-4242-49D7-9272-6D328DE34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3EA02-5136-4A2D-A6A8-FDD01560D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C3187-5FE5-439E-B9E7-36BDFB98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345AC-D2C3-456B-953A-ED2A6AAD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20C17-4AFE-49C7-BC76-77938CCE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5F3E-FCCE-4AE1-8AF2-1338BD09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A4FBD-ABD2-43EC-9842-945A9E8CF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5E2AF-3832-471A-90F5-E35BC59B0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963B2-628F-4291-A01D-64132B2D3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49039-394B-42B6-BCEF-06B23B4F7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F7F474-43BE-402E-A5AC-A31BD73B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FBDDC-07F3-4BD5-97E6-D3B1092E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5AA66-3379-421E-B796-C3AECD15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FE1C-E475-42F4-89E2-3B3DEF94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DD6E-059C-49CC-813E-78CA9F03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917B8-C944-457F-9DF8-20AD12D8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CBBB6-4B34-48C9-B24B-7ADF1EA9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7AA5D-271B-4A74-8F8D-5BADEC52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E489B-232E-40FC-AEF3-055012F5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F2E53-C674-4776-B5DE-043F9B3D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55E9-CD40-4E3D-AEFA-1CC02F0D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46497-96C1-46B8-8223-78FD9894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E04D0-934B-49F7-A2AD-723A34E79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02D83-BAEF-4932-8E1E-E95E7544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68048-A4F0-4ACB-A8EF-413F90FC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BB6B0-7B1D-4A21-8FBF-E01234F0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D700-62B3-4A60-9E67-313019EE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96B8E-C80B-44E4-B705-4643C104E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27CA4-3063-4388-B649-7977FEEC1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ACA10-2213-4D1A-A0B8-981C28DA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AC86B-B193-436B-A067-52F0C5EA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451E9-4553-4091-B906-8C1E1982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6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B5FE3-72B4-4539-9A36-A495805E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812B3-4767-425D-BBBA-630FB04ED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BF429-CEA8-4599-829B-FC7C92FF1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11EA-092E-4676-B37F-9277192022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E871C-B246-4961-A3A5-D82432A1E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F7812-9914-47F7-A92E-80A05E104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39AD2-5721-48CC-8957-E5917766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C216-33D8-403B-941F-CCA15EFE4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7313"/>
            <a:ext cx="9144000" cy="37449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Chat </a:t>
            </a:r>
            <a:r>
              <a:rPr lang="my-MM" b="1" dirty="0">
                <a:solidFill>
                  <a:schemeClr val="accent1">
                    <a:lumMod val="75000"/>
                  </a:schemeClr>
                </a:solidFill>
              </a:rPr>
              <a:t>လုပ်ဆောင်ချက်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my-MM" b="1" dirty="0">
                <a:solidFill>
                  <a:schemeClr val="accent1">
                    <a:lumMod val="75000"/>
                  </a:schemeClr>
                </a:solidFill>
              </a:rPr>
              <a:t>ဖိုင် နှင့် ဓာတ်ပုံ များအား ပို့ခြင်း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n-US" dirty="0"/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0BAC1E27-57DD-4033-9021-ED13D3A8C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5" b="24401"/>
          <a:stretch/>
        </p:blipFill>
        <p:spPr>
          <a:xfrm>
            <a:off x="4166236" y="485775"/>
            <a:ext cx="3259750" cy="16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86" y="550132"/>
            <a:ext cx="4263514" cy="9004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bg1">
                    <a:alpha val="60000"/>
                  </a:schemeClr>
                </a:solidFill>
              </a:rPr>
              <a:t>Yoma</a:t>
            </a: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Connect App </a:t>
            </a:r>
            <a:r>
              <a:rPr lang="my-MM" sz="2800" dirty="0">
                <a:solidFill>
                  <a:schemeClr val="bg1">
                    <a:alpha val="60000"/>
                  </a:schemeClr>
                </a:solidFill>
              </a:rPr>
              <a:t>ပေါ်မှတစ်ဆင့် ဖိုင်များပေးပို့ခြင်း</a:t>
            </a: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224486" y="2763370"/>
            <a:ext cx="4387750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40E341-BC0E-4E91-83BC-70DC91241BC6}"/>
              </a:ext>
            </a:extLst>
          </p:cNvPr>
          <p:cNvSpPr txBox="1"/>
          <p:nvPr/>
        </p:nvSpPr>
        <p:spPr>
          <a:xfrm>
            <a:off x="65012" y="2374643"/>
            <a:ext cx="4775791" cy="1629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          </a:t>
            </a:r>
            <a:r>
              <a:rPr lang="my-MM" sz="1900" dirty="0">
                <a:solidFill>
                  <a:prstClr val="white"/>
                </a:solidFill>
                <a:latin typeface="Calibri" panose="020F0502020204030204"/>
              </a:rPr>
              <a:t>ကိုနှိပ်ပါ။</a:t>
            </a:r>
            <a:r>
              <a:rPr lang="en-US" sz="19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sz="1900" dirty="0">
                <a:solidFill>
                  <a:prstClr val="white"/>
                </a:solidFill>
                <a:latin typeface="Calibri" panose="020F0502020204030204"/>
              </a:rPr>
              <a:t>"Send File" </a:t>
            </a:r>
            <a:r>
              <a:rPr lang="my-MM" sz="1900" dirty="0">
                <a:solidFill>
                  <a:prstClr val="white"/>
                </a:solidFill>
                <a:latin typeface="Calibri" panose="020F0502020204030204"/>
              </a:rPr>
              <a:t>ကိုနှိပ်၍ ပို့လိုသော</a:t>
            </a:r>
            <a:r>
              <a:rPr lang="en-US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my-MM" sz="1900" dirty="0">
                <a:solidFill>
                  <a:prstClr val="white"/>
                </a:solidFill>
                <a:latin typeface="Calibri" panose="020F0502020204030204"/>
              </a:rPr>
              <a:t>ဖိုင်ကိုရွေးပါ။</a:t>
            </a:r>
            <a:r>
              <a:rPr lang="en-US" sz="19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sz="1900" dirty="0">
                <a:solidFill>
                  <a:prstClr val="white"/>
                </a:solidFill>
                <a:latin typeface="Calibri" panose="020F0502020204030204"/>
              </a:rPr>
              <a:t>         </a:t>
            </a:r>
            <a:r>
              <a:rPr lang="my-MM" sz="1900" dirty="0">
                <a:solidFill>
                  <a:prstClr val="white"/>
                </a:solidFill>
                <a:latin typeface="Calibri" panose="020F0502020204030204"/>
              </a:rPr>
              <a:t>ကိုနှိပ်ပြီး ဖိုင်ကိုမျှဝေပါ။</a:t>
            </a:r>
            <a:r>
              <a:rPr lang="en-US" sz="19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A1D9035-34A3-4EDA-855C-CD4EB2254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/>
          <a:stretch/>
        </p:blipFill>
        <p:spPr>
          <a:xfrm>
            <a:off x="4905815" y="60024"/>
            <a:ext cx="2028940" cy="3497177"/>
          </a:xfrm>
          <a:prstGeom prst="rect">
            <a:avLst/>
          </a:prstGeom>
        </p:spPr>
      </p:pic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ED717B0-258F-47C7-A1FE-EE3BA3727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/>
          <a:stretch/>
        </p:blipFill>
        <p:spPr>
          <a:xfrm>
            <a:off x="7514451" y="1766868"/>
            <a:ext cx="1936684" cy="3324264"/>
          </a:xfrm>
          <a:prstGeom prst="rect">
            <a:avLst/>
          </a:prstGeom>
        </p:spPr>
      </p:pic>
      <p:pic>
        <p:nvPicPr>
          <p:cNvPr id="35" name="Picture 3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2AB0013-C48F-4173-B2E4-B1D04FA5B3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/>
          <a:stretch/>
        </p:blipFill>
        <p:spPr>
          <a:xfrm>
            <a:off x="10030831" y="3319578"/>
            <a:ext cx="1936683" cy="3296719"/>
          </a:xfrm>
          <a:prstGeom prst="rect">
            <a:avLst/>
          </a:prstGeom>
        </p:spPr>
      </p:pic>
      <p:pic>
        <p:nvPicPr>
          <p:cNvPr id="23" name="Picture 2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4A550B1-EA54-4DB4-90F2-C0586F9CA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93570" r="88479" b="1333"/>
          <a:stretch/>
        </p:blipFill>
        <p:spPr>
          <a:xfrm>
            <a:off x="531658" y="2431453"/>
            <a:ext cx="375516" cy="3495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37FB1C-6962-4463-943B-47D7F0AC0313}"/>
              </a:ext>
            </a:extLst>
          </p:cNvPr>
          <p:cNvSpPr txBox="1"/>
          <p:nvPr/>
        </p:nvSpPr>
        <p:spPr>
          <a:xfrm>
            <a:off x="4915340" y="3300528"/>
            <a:ext cx="276155" cy="2427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1881B7-2BC2-4966-8EB7-1D7F17B5112B}"/>
              </a:ext>
            </a:extLst>
          </p:cNvPr>
          <p:cNvSpPr txBox="1"/>
          <p:nvPr/>
        </p:nvSpPr>
        <p:spPr>
          <a:xfrm>
            <a:off x="7514451" y="4426712"/>
            <a:ext cx="75324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AA58D5-25F8-48A3-BDF4-43F7E61AB9C8}"/>
              </a:ext>
            </a:extLst>
          </p:cNvPr>
          <p:cNvSpPr txBox="1"/>
          <p:nvPr/>
        </p:nvSpPr>
        <p:spPr>
          <a:xfrm>
            <a:off x="11691359" y="6365018"/>
            <a:ext cx="276155" cy="2427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B66FA31-CBA4-4E5B-B9BD-28B9C24D4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3" t="93306" r="2343" b="1125"/>
          <a:stretch/>
        </p:blipFill>
        <p:spPr>
          <a:xfrm>
            <a:off x="531658" y="3384718"/>
            <a:ext cx="294107" cy="3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9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67" y="169695"/>
            <a:ext cx="4522070" cy="9004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bg1">
                    <a:alpha val="60000"/>
                  </a:schemeClr>
                </a:solidFill>
              </a:rPr>
              <a:t>Yoma</a:t>
            </a: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Connect App </a:t>
            </a:r>
            <a:r>
              <a:rPr lang="my-MM" sz="2200" dirty="0">
                <a:solidFill>
                  <a:schemeClr val="bg1">
                    <a:alpha val="60000"/>
                  </a:schemeClr>
                </a:solidFill>
              </a:rPr>
              <a:t>ပေါ်မှတစ်ဆင့် ဓာတ်ပုံများ ပို့ခြင်း</a:t>
            </a:r>
            <a:r>
              <a:rPr lang="en-US" sz="2200" dirty="0">
                <a:solidFill>
                  <a:schemeClr val="bg1">
                    <a:alpha val="60000"/>
                  </a:schemeClr>
                </a:solidFill>
              </a:rPr>
              <a:t> </a:t>
            </a:r>
            <a:endParaRPr lang="en-US" sz="2800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224486" y="2763370"/>
            <a:ext cx="4387750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d-3D31736E-3294-4027-8D82-D88A9429B8A3" descr="Image.jpeg">
            <a:extLst>
              <a:ext uri="{FF2B5EF4-FFF2-40B4-BE49-F238E27FC236}">
                <a16:creationId xmlns:a16="http://schemas.microsoft.com/office/drawing/2014/main" id="{77C9FD41-8863-4270-A706-1F1E06D9F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56647" r="76618" b="38705"/>
          <a:stretch/>
        </p:blipFill>
        <p:spPr bwMode="auto">
          <a:xfrm>
            <a:off x="447554" y="2485157"/>
            <a:ext cx="436682" cy="3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d-3D31736E-3294-4027-8D82-D88A9429B8A3" descr="Image.jpeg">
            <a:extLst>
              <a:ext uri="{FF2B5EF4-FFF2-40B4-BE49-F238E27FC236}">
                <a16:creationId xmlns:a16="http://schemas.microsoft.com/office/drawing/2014/main" id="{EE13A1EB-125B-481F-84E8-D8F6F7FAC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56527" r="66023" b="38825"/>
          <a:stretch/>
        </p:blipFill>
        <p:spPr bwMode="auto">
          <a:xfrm>
            <a:off x="458816" y="4722384"/>
            <a:ext cx="428577" cy="30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CDB4801-4B55-4855-94F3-CBE14AEA58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"/>
          <a:stretch/>
        </p:blipFill>
        <p:spPr>
          <a:xfrm>
            <a:off x="5088544" y="211620"/>
            <a:ext cx="1635199" cy="28177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40E341-BC0E-4E91-83BC-70DC91241BC6}"/>
              </a:ext>
            </a:extLst>
          </p:cNvPr>
          <p:cNvSpPr txBox="1"/>
          <p:nvPr/>
        </p:nvSpPr>
        <p:spPr>
          <a:xfrm>
            <a:off x="143667" y="1751518"/>
            <a:ext cx="4810617" cy="49279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my-MM" sz="1600" b="1" dirty="0">
                <a:solidFill>
                  <a:prstClr val="white"/>
                </a:solidFill>
                <a:latin typeface="Calibri" panose="020F0502020204030204"/>
              </a:rPr>
              <a:t>ဓာတ်ပုံအသစ်ရိုက်ပြီး ပေးပို့ခြင်း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       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နှိပ်ပါ။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ကင်မရာပွင့်လာပါမည်။ 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        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ကိုနှိပ်ပါ။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    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ကိုနှိပ်ပြီး ရိုက်ထားသောဓာတ်ပုံအားပေးပို့နိုင်ပါပြီ။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my-MM" sz="1600" b="1" dirty="0">
                <a:solidFill>
                  <a:prstClr val="white"/>
                </a:solidFill>
                <a:latin typeface="Calibri" panose="020F0502020204030204"/>
              </a:rPr>
              <a:t>ရှိပြီးသားဓာတ်ပုံအား ဓာတ်ပုံပြခန်းမှရွေးချယ်ပေးပို့ခြင်း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        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နှိပ်ပါ။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ရိုက်ပြီးသားဓာတ်ပုံများပေါ်လာပါမည်။ ပို့လိုသောဓာတ်ပုံအားရွေးချယ်ပါ။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       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ကိုနှိပ်ပြီးပို့နိုင်ပါပြီ။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65FF3D-5F59-4645-8531-91172BAAA96E}"/>
              </a:ext>
            </a:extLst>
          </p:cNvPr>
          <p:cNvSpPr txBox="1"/>
          <p:nvPr/>
        </p:nvSpPr>
        <p:spPr>
          <a:xfrm>
            <a:off x="5248275" y="2819400"/>
            <a:ext cx="250313" cy="204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7AA42FA-1877-4EBD-9EAE-66EA6F42E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70" y="265036"/>
            <a:ext cx="1577997" cy="28067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E7DBC3-B078-4138-8E9F-E88D670A2E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7" t="70576" r="36906" b="13855"/>
          <a:stretch/>
        </p:blipFill>
        <p:spPr>
          <a:xfrm>
            <a:off x="2458820" y="2857500"/>
            <a:ext cx="335394" cy="354690"/>
          </a:xfrm>
          <a:prstGeom prst="rect">
            <a:avLst/>
          </a:prstGeom>
        </p:spPr>
      </p:pic>
      <p:pic>
        <p:nvPicPr>
          <p:cNvPr id="27" name="Picture 2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F54846E-2344-4A77-8931-886489A19C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/>
          <a:stretch/>
        </p:blipFill>
        <p:spPr>
          <a:xfrm>
            <a:off x="10113674" y="222688"/>
            <a:ext cx="1648836" cy="2806731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D553E60D-BC84-414D-A854-6E624B7CABA3}"/>
              </a:ext>
            </a:extLst>
          </p:cNvPr>
          <p:cNvSpPr/>
          <p:nvPr/>
        </p:nvSpPr>
        <p:spPr>
          <a:xfrm>
            <a:off x="6858000" y="1473200"/>
            <a:ext cx="609600" cy="33543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E43842B-3E8A-497E-9575-43F0F7A4C4AC}"/>
              </a:ext>
            </a:extLst>
          </p:cNvPr>
          <p:cNvSpPr/>
          <p:nvPr/>
        </p:nvSpPr>
        <p:spPr>
          <a:xfrm>
            <a:off x="9390137" y="1379476"/>
            <a:ext cx="609600" cy="33543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4EE64C9-5A9C-4912-936E-D9A0260FAC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0" t="93472" r="1581" b="1250"/>
          <a:stretch/>
        </p:blipFill>
        <p:spPr>
          <a:xfrm>
            <a:off x="431927" y="3281464"/>
            <a:ext cx="358185" cy="309342"/>
          </a:xfrm>
          <a:prstGeom prst="rect">
            <a:avLst/>
          </a:prstGeom>
        </p:spPr>
      </p:pic>
      <p:pic>
        <p:nvPicPr>
          <p:cNvPr id="38" name="Picture 3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8012D34-5351-48A5-82B6-AB09F5E9BC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"/>
          <a:stretch/>
        </p:blipFill>
        <p:spPr>
          <a:xfrm>
            <a:off x="5088543" y="3546133"/>
            <a:ext cx="1635199" cy="281779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637DFC2-214F-4EB5-BB55-B6F79D795C60}"/>
              </a:ext>
            </a:extLst>
          </p:cNvPr>
          <p:cNvSpPr txBox="1"/>
          <p:nvPr/>
        </p:nvSpPr>
        <p:spPr>
          <a:xfrm>
            <a:off x="5414124" y="6144857"/>
            <a:ext cx="250313" cy="204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87B2B99D-B16C-4E65-86E5-EBCA59C27B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23" y="3542216"/>
            <a:ext cx="1577143" cy="2806731"/>
          </a:xfrm>
          <a:prstGeom prst="rect">
            <a:avLst/>
          </a:prstGeom>
        </p:spPr>
      </p:pic>
      <p:pic>
        <p:nvPicPr>
          <p:cNvPr id="43" name="Picture 4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6546BD9-3149-45F1-93E4-C8E8AE0037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/>
          <a:stretch/>
        </p:blipFill>
        <p:spPr>
          <a:xfrm>
            <a:off x="10113674" y="3557201"/>
            <a:ext cx="1648836" cy="2806731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3CF21DBC-C61E-4C84-AFF0-5813467E3897}"/>
              </a:ext>
            </a:extLst>
          </p:cNvPr>
          <p:cNvSpPr/>
          <p:nvPr/>
        </p:nvSpPr>
        <p:spPr>
          <a:xfrm>
            <a:off x="6858000" y="4772506"/>
            <a:ext cx="609600" cy="33543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45776148-CCEC-4340-B928-D2C9925C98F9}"/>
              </a:ext>
            </a:extLst>
          </p:cNvPr>
          <p:cNvSpPr/>
          <p:nvPr/>
        </p:nvSpPr>
        <p:spPr>
          <a:xfrm>
            <a:off x="9390137" y="4678782"/>
            <a:ext cx="609600" cy="33543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9A646E7-28D7-4408-ADF2-1A19918EC2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0" t="93472" r="1581" b="1250"/>
          <a:stretch/>
        </p:blipFill>
        <p:spPr>
          <a:xfrm>
            <a:off x="476994" y="5879382"/>
            <a:ext cx="358185" cy="30934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28C3859-0A02-4668-A296-0FF0C37609AE}"/>
              </a:ext>
            </a:extLst>
          </p:cNvPr>
          <p:cNvSpPr txBox="1"/>
          <p:nvPr/>
        </p:nvSpPr>
        <p:spPr>
          <a:xfrm>
            <a:off x="8077200" y="2124075"/>
            <a:ext cx="714375" cy="639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BB400-CA5E-42C6-8B74-9F989190FD0B}"/>
              </a:ext>
            </a:extLst>
          </p:cNvPr>
          <p:cNvSpPr txBox="1"/>
          <p:nvPr/>
        </p:nvSpPr>
        <p:spPr>
          <a:xfrm>
            <a:off x="11512197" y="2819400"/>
            <a:ext cx="250313" cy="204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E75CA3-7D7A-4B68-8600-064AEE695359}"/>
              </a:ext>
            </a:extLst>
          </p:cNvPr>
          <p:cNvSpPr txBox="1"/>
          <p:nvPr/>
        </p:nvSpPr>
        <p:spPr>
          <a:xfrm>
            <a:off x="11511332" y="6144857"/>
            <a:ext cx="250313" cy="204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28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84" y="217744"/>
            <a:ext cx="4387749" cy="11706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y-MM" sz="2000" dirty="0">
                <a:solidFill>
                  <a:schemeClr val="bg1">
                    <a:alpha val="60000"/>
                  </a:schemeClr>
                </a:solidFill>
              </a:rPr>
              <a:t>ဖိုင်ကို </a:t>
            </a: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Yoma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 Connect </a:t>
            </a:r>
            <a:r>
              <a:rPr lang="my-MM" sz="2000" dirty="0">
                <a:solidFill>
                  <a:schemeClr val="bg1">
                    <a:alpha val="60000"/>
                  </a:schemeClr>
                </a:solidFill>
              </a:rPr>
              <a:t>ဝက်ဘ်ပေါ်မှ ပေးပို့ခြင်း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224486" y="2763370"/>
            <a:ext cx="4387750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40E341-BC0E-4E91-83BC-70DC91241BC6}"/>
              </a:ext>
            </a:extLst>
          </p:cNvPr>
          <p:cNvSpPr txBox="1"/>
          <p:nvPr/>
        </p:nvSpPr>
        <p:spPr>
          <a:xfrm>
            <a:off x="224486" y="2393692"/>
            <a:ext cx="4387750" cy="3378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       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ကိုနှိပ်ပါ။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Pop-up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အသစ်တစ်ခုပေါ်လာပါမည်။ ပေးပို့လိုသောဖိုင်အား ရွေးချယ်ပါ။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         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ကိုနှိပ်၍ဖိုင်ကိုပို့နိုင်ပါပြီ။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my-MM" sz="1600" b="1" dirty="0">
                <a:solidFill>
                  <a:prstClr val="white"/>
                </a:solidFill>
                <a:latin typeface="Calibri" panose="020F0502020204030204"/>
              </a:rPr>
              <a:t>မှတ်ချက်</a:t>
            </a:r>
            <a:endParaRPr lang="en-US" sz="1600" b="1" dirty="0">
              <a:solidFill>
                <a:prstClr val="white"/>
              </a:solidFill>
              <a:latin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ကွန်ပျူတာပေါ်ရှိ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 ရှိပြီးသားဓာတ်ပုံများကိုလည်း ပေးပို့နိုင်ပါသည်။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0A0E5C0-F82F-471A-BB1E-826A69FFD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92236" r="80666" b="2357"/>
          <a:stretch/>
        </p:blipFill>
        <p:spPr>
          <a:xfrm>
            <a:off x="600710" y="2431211"/>
            <a:ext cx="294640" cy="294640"/>
          </a:xfrm>
          <a:prstGeom prst="rect">
            <a:avLst/>
          </a:prstGeom>
        </p:spPr>
      </p:pic>
      <p:pic>
        <p:nvPicPr>
          <p:cNvPr id="16" name="Picture 1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9279F1E-602A-4456-A139-4C72B97FC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68" y="217744"/>
            <a:ext cx="3271139" cy="3211256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BAB38D-548E-456E-B8D6-3A8F02962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62" y="296243"/>
            <a:ext cx="3650320" cy="30851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A829B7-6BDF-453F-9834-5140D15AF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22" y="3646744"/>
            <a:ext cx="3164147" cy="30851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C99F5C-54B1-4F55-BE69-607EB08D4EAA}"/>
              </a:ext>
            </a:extLst>
          </p:cNvPr>
          <p:cNvSpPr txBox="1"/>
          <p:nvPr/>
        </p:nvSpPr>
        <p:spPr>
          <a:xfrm>
            <a:off x="5448300" y="3160902"/>
            <a:ext cx="180976" cy="220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572B60-DDDB-418D-B207-AA6D86F52AB8}"/>
              </a:ext>
            </a:extLst>
          </p:cNvPr>
          <p:cNvSpPr txBox="1"/>
          <p:nvPr/>
        </p:nvSpPr>
        <p:spPr>
          <a:xfrm>
            <a:off x="8677275" y="419100"/>
            <a:ext cx="3290239" cy="2647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F6E3DC-261E-4ED4-AB52-0FA09F842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0" t="91442" r="3862" b="2784"/>
          <a:stretch/>
        </p:blipFill>
        <p:spPr>
          <a:xfrm>
            <a:off x="642211" y="3573712"/>
            <a:ext cx="348432" cy="3149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51FC4D0-2CB4-4947-B53A-EE5C30F05F7D}"/>
              </a:ext>
            </a:extLst>
          </p:cNvPr>
          <p:cNvSpPr txBox="1"/>
          <p:nvPr/>
        </p:nvSpPr>
        <p:spPr>
          <a:xfrm>
            <a:off x="9743440" y="6459220"/>
            <a:ext cx="230948" cy="203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23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9" y="88376"/>
            <a:ext cx="4471057" cy="1405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y-MM" sz="2000" dirty="0">
                <a:solidFill>
                  <a:schemeClr val="bg1">
                    <a:alpha val="60000"/>
                  </a:schemeClr>
                </a:solidFill>
              </a:rPr>
              <a:t>ဓာတ်ပုံအသစ်ရိုက်၍ </a:t>
            </a: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Yoma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 Connect </a:t>
            </a:r>
            <a:r>
              <a:rPr lang="my-MM" sz="2000" dirty="0">
                <a:solidFill>
                  <a:schemeClr val="bg1">
                    <a:alpha val="60000"/>
                  </a:schemeClr>
                </a:solidFill>
              </a:rPr>
              <a:t>ဝက်ဘ်ပေါ်မှပို့ခြင်း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224486" y="2763370"/>
            <a:ext cx="4387750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40E341-BC0E-4E91-83BC-70DC91241BC6}"/>
              </a:ext>
            </a:extLst>
          </p:cNvPr>
          <p:cNvSpPr txBox="1"/>
          <p:nvPr/>
        </p:nvSpPr>
        <p:spPr>
          <a:xfrm>
            <a:off x="100604" y="2126361"/>
            <a:ext cx="4552205" cy="4484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70000"/>
              </a:lnSpc>
              <a:buFont typeface="Arial" panose="020B060403050404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       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ကိုနှိပ်ပါ။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70000"/>
              </a:lnSpc>
              <a:buFont typeface="Arial" panose="020B0604030504040204" pitchFamily="34" charset="0"/>
              <a:buChar char="•"/>
            </a:pP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ကင်မရာရိုက်ရန် 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pop-up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အသစ်တစ်ခု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ပေါ်လာပါမည်။ ဤလုပ်ဆောင်ချက်သည် ကင်မရာရှိသော ကွန်ပျူတာပေါ်တွင်သာ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လုပ်ဆောင်နိုင်ပါသည်။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70000"/>
              </a:lnSpc>
              <a:buFont typeface="Arial" panose="020B060403050404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"Take Photo"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ကိုနှိပ်၍ ဓာတ်ပုံရိုက်ပါ။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285750" indent="-285750">
              <a:lnSpc>
                <a:spcPct val="170000"/>
              </a:lnSpc>
              <a:buFont typeface="Arial" panose="020B060403050404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"Send" </a:t>
            </a:r>
            <a:r>
              <a:rPr lang="my-MM" sz="1600" dirty="0">
                <a:solidFill>
                  <a:prstClr val="white"/>
                </a:solidFill>
                <a:latin typeface="Calibri" panose="020F0502020204030204"/>
              </a:rPr>
              <a:t>ကိုနှိပ်၍ ရိုက်ပြီးသားဓာတ်ပုံအား ပေးပို့နိုင်ပါပြီ။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9" name="Picture 2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18BA13A-580A-48FE-99B4-6173982FF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36" y="258765"/>
            <a:ext cx="3791007" cy="3721607"/>
          </a:xfrm>
          <a:prstGeom prst="rect">
            <a:avLst/>
          </a:prstGeom>
        </p:spPr>
      </p:pic>
      <p:pic>
        <p:nvPicPr>
          <p:cNvPr id="31" name="id-3D31736E-3294-4027-8D82-D88A9429B8A3" descr="Image.jpeg">
            <a:extLst>
              <a:ext uri="{FF2B5EF4-FFF2-40B4-BE49-F238E27FC236}">
                <a16:creationId xmlns:a16="http://schemas.microsoft.com/office/drawing/2014/main" id="{6ECA057B-C823-4A93-A787-3A67748A3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56647" r="76618" b="38705"/>
          <a:stretch/>
        </p:blipFill>
        <p:spPr bwMode="auto">
          <a:xfrm>
            <a:off x="418121" y="2210247"/>
            <a:ext cx="436682" cy="3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AF8AAB-8BB6-481C-878E-C72E5A6F8C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b="4901"/>
          <a:stretch/>
        </p:blipFill>
        <p:spPr>
          <a:xfrm>
            <a:off x="5273315" y="4255009"/>
            <a:ext cx="3063791" cy="2287332"/>
          </a:xfrm>
          <a:prstGeom prst="rect">
            <a:avLst/>
          </a:prstGeom>
        </p:spPr>
      </p:pic>
      <p:pic>
        <p:nvPicPr>
          <p:cNvPr id="8" name="Picture 7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78ED890-6AC3-40CB-A17B-1715A1A7A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30" y="4239136"/>
            <a:ext cx="3063791" cy="2371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D2E48E-9723-4D11-9387-17CEFE1A9B06}"/>
              </a:ext>
            </a:extLst>
          </p:cNvPr>
          <p:cNvSpPr txBox="1"/>
          <p:nvPr/>
        </p:nvSpPr>
        <p:spPr>
          <a:xfrm>
            <a:off x="6600825" y="3667125"/>
            <a:ext cx="285750" cy="253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4B221-DF8A-4293-BC03-190A28A0EB30}"/>
              </a:ext>
            </a:extLst>
          </p:cNvPr>
          <p:cNvSpPr txBox="1"/>
          <p:nvPr/>
        </p:nvSpPr>
        <p:spPr>
          <a:xfrm>
            <a:off x="7343775" y="6000748"/>
            <a:ext cx="885825" cy="513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C15963-E022-44CB-99E8-0F81E8A37428}"/>
              </a:ext>
            </a:extLst>
          </p:cNvPr>
          <p:cNvSpPr txBox="1"/>
          <p:nvPr/>
        </p:nvSpPr>
        <p:spPr>
          <a:xfrm>
            <a:off x="10916859" y="6070410"/>
            <a:ext cx="885825" cy="513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695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Chat လုပ်ဆောင်ချက်  ဖိုင် နှင့် ဓာတ်ပုံ များအား ပို့ခြင်း  </vt:lpstr>
      <vt:lpstr>Yoma Connect App ပေါ်မှတစ်ဆင့် ဖိုင်များပေးပို့ခြင်း </vt:lpstr>
      <vt:lpstr>Yoma Connect App ပေါ်မှတစ်ဆင့် ဓာတ်ပုံများ ပို့ခြင်း </vt:lpstr>
      <vt:lpstr>ဖိုင်ကို Yoma Connect ဝက်ဘ်ပေါ်မှ ပေးပို့ခြင်း </vt:lpstr>
      <vt:lpstr>ဓာတ်ပုံအသစ်ရိုက်၍ Yoma Connect ဝက်ဘ်ပေါ်မှပို့ခြင်း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 FUNCTION Sharing File and Photo</dc:title>
  <dc:creator>May Thazin Myint</dc:creator>
  <cp:lastModifiedBy>May Thazin Myint</cp:lastModifiedBy>
  <cp:revision>4</cp:revision>
  <dcterms:created xsi:type="dcterms:W3CDTF">2021-01-28T08:15:49Z</dcterms:created>
  <dcterms:modified xsi:type="dcterms:W3CDTF">2021-01-28T08:59:49Z</dcterms:modified>
</cp:coreProperties>
</file>