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8259-D68C-4DF1-8646-2A640ED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B6E7D-5D08-4F42-BDF5-31C8ABC84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520A4-62B7-4218-B7F1-3405A226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B3530-BBF6-4268-B8C5-DA0CBCD8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EEBF3-7220-4FC5-AD79-EB7D1474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7BF-B2A5-4C6A-84D0-173400BE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EF4DE-48D4-4362-BA35-4E352EC64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C3BCE-78CC-4733-8B71-5B09B907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2853E-5740-4EB8-85DB-D758123A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43D34-5066-4FAC-A979-6560A154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E6D9C-F80C-48B2-BCB9-775C6CE20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846AE-F217-484D-9B02-20162328D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19514-40DD-48A5-983E-324B3217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77297-8CEB-4A58-9E02-AB83C2CC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E4CD2-EAF7-49C6-9432-4AD3ABAA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7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6003-1692-4A67-B4DE-5B9D39DB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9922-F390-4ABF-AFF4-AD8056021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36B5F-78BD-4595-A7F5-E5AA2040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5692B-4836-4F42-A6E2-10BD37C1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730E8-CAB0-4F45-BA85-8F80195E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9C522-D91B-403D-B7BA-BC6E2D33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61C84-CBAA-4068-A88F-02DEA2AD6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AF278-E72B-4B4B-9B15-CC4E07DF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6625-6583-4B8C-867E-75FB44A3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A205-BC58-4DA3-A673-A9EDE0EE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8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5B7F-27F8-4D29-9259-22E8705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E391-B3AC-4902-BF0D-81735701C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C12C9-6CA8-4592-8051-D7507EF81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BF589-52C0-43AB-940F-1B37F11D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D4BF7-91B4-4B33-8B37-C27F9EEB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4BE40-45AD-4988-94DC-D34FF1BD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391E-CA37-41CF-A10C-D634430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9BA33-DF9C-4ACE-9835-2428C06B6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5E181-326E-4BC1-A796-4B29DE1C1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ECEBA-B440-46AC-9FA5-814A715C3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87BFE-2A7C-4C45-BFDE-B937C0D00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3E9C1-CB47-479A-A2C1-CF125233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2ECBB-547B-4999-82D2-EA9F52AD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03E39-3A19-4C98-8742-944F66E7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2AC-5FDE-43DF-9918-DAF5FC6F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23231-1721-46B5-BA9B-9353D2F3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34D43-687C-4B1E-9565-29FE8B10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C38B5-1E4A-4263-9BEF-39A95CE8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5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EBAEE-C614-46FA-ABD1-A0FD11D42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771F3-A691-4AE0-852D-ECD1AA0E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7CF13-CB46-425F-9490-1FBC83E9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1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D586-A51C-42ED-BAFF-63D8D3D7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1FEE-BCC0-4A99-BA7E-E888169A9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70309-27CB-4FA1-9412-81DFCCC27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84742-DF08-4E4D-A7FD-47817C2C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64664-63DE-49F9-A04A-FDAD4AAE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895AC-9ADC-4B90-96FA-056C4FF1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9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F050-594A-4ABE-8C93-0E13F658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34908-8617-40DB-BE60-BBDC8D36C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6A692-DD79-4363-9107-AA8E43A0E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E60AF-FD60-49E7-879F-804023B4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08A51-0521-491E-86E1-83DED974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3BB9E-12EB-4C8B-8F8B-9C48E3B2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AFB7A-78BD-47C4-96AF-1F8034BA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696B9-AB9C-4B0D-8723-FD74659E8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6CB2E-3319-4CC2-94F8-885447774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9A3B-6AA2-4A6D-8F31-4BE943C078D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72F6-09C3-41A9-A537-FF47B2063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8CD71-9C0C-45B1-B4E7-04BDA794E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03580-69B2-43FA-85EA-384A21258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C216-33D8-403B-941F-CCA15EFE4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628899"/>
            <a:ext cx="11239500" cy="24288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my-MM" sz="4900" b="1" dirty="0">
                <a:solidFill>
                  <a:schemeClr val="accent1">
                    <a:lumMod val="75000"/>
                  </a:schemeClr>
                </a:solidFill>
              </a:rPr>
              <a:t>အီးမေးလ်အသုံးပြု၍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Single sign-in </a:t>
            </a:r>
            <a:r>
              <a:rPr lang="my-MM" sz="4900" b="1" dirty="0">
                <a:solidFill>
                  <a:schemeClr val="accent1">
                    <a:lumMod val="75000"/>
                  </a:schemeClr>
                </a:solidFill>
              </a:rPr>
              <a:t>လုပ်ခြင်း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(Android)</a:t>
            </a:r>
          </a:p>
        </p:txBody>
      </p:sp>
      <p:pic>
        <p:nvPicPr>
          <p:cNvPr id="4" name="Picture 3" descr="A picture containing shirt&#10;&#10;Description automatically generated">
            <a:extLst>
              <a:ext uri="{FF2B5EF4-FFF2-40B4-BE49-F238E27FC236}">
                <a16:creationId xmlns:a16="http://schemas.microsoft.com/office/drawing/2014/main" id="{0BAC1E27-57DD-4033-9021-ED13D3A8C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5" b="24401"/>
          <a:stretch/>
        </p:blipFill>
        <p:spPr>
          <a:xfrm>
            <a:off x="4166236" y="485775"/>
            <a:ext cx="3259750" cy="166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2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0366137-3DBB-4912-98D5-672702020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D28D1CE-5BF4-45B7-8D6D-B31A31980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775791" cy="6857999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8F9B2-64E7-4CA1-A4CA-7F17E86D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895" y="274674"/>
            <a:ext cx="3810000" cy="15912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my-MM" sz="2800" dirty="0">
                <a:solidFill>
                  <a:schemeClr val="bg1">
                    <a:alpha val="60000"/>
                  </a:schemeClr>
                </a:solidFill>
              </a:rPr>
              <a:t>အီးမေးလ်အသုံးပြု၍ </a:t>
            </a:r>
            <a:r>
              <a:rPr lang="en-US" sz="2800" dirty="0">
                <a:solidFill>
                  <a:schemeClr val="bg1">
                    <a:alpha val="60000"/>
                  </a:schemeClr>
                </a:solidFill>
              </a:rPr>
              <a:t>sign-in </a:t>
            </a:r>
            <a:r>
              <a:rPr lang="my-MM" sz="2800" dirty="0">
                <a:solidFill>
                  <a:schemeClr val="bg1">
                    <a:alpha val="60000"/>
                  </a:schemeClr>
                </a:solidFill>
              </a:rPr>
              <a:t>လုပ်ခြင်း</a:t>
            </a:r>
            <a:r>
              <a:rPr lang="en-US" sz="2800" dirty="0">
                <a:solidFill>
                  <a:schemeClr val="bg1">
                    <a:alpha val="60000"/>
                  </a:schemeClr>
                </a:solidFill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F939D-AD71-4384-A581-90FA6E55ADE8}"/>
              </a:ext>
            </a:extLst>
          </p:cNvPr>
          <p:cNvSpPr txBox="1"/>
          <p:nvPr/>
        </p:nvSpPr>
        <p:spPr>
          <a:xfrm>
            <a:off x="224486" y="2763370"/>
            <a:ext cx="4387750" cy="35444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3050404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"Login With Email" </a:t>
            </a:r>
            <a:r>
              <a:rPr lang="my-MM" sz="2000" dirty="0">
                <a:solidFill>
                  <a:prstClr val="white"/>
                </a:solidFill>
                <a:latin typeface="Calibri" panose="020F0502020204030204"/>
              </a:rPr>
              <a:t>ကိုနှိပ်ပါ။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 </a:t>
            </a:r>
          </a:p>
          <a:p>
            <a:pPr marL="342900" indent="-342900">
              <a:lnSpc>
                <a:spcPct val="150000"/>
              </a:lnSpc>
              <a:buFont typeface="Arial" panose="020B0604030504040204" pitchFamily="34" charset="0"/>
              <a:buChar char="•"/>
            </a:pPr>
            <a:r>
              <a:rPr lang="my-MM" sz="2000" dirty="0">
                <a:solidFill>
                  <a:prstClr val="white"/>
                </a:solidFill>
                <a:latin typeface="Calibri" panose="020F0502020204030204"/>
              </a:rPr>
              <a:t>ရုံး၏ အီးမေးလ်လိပ်စာအားရိုက်ထဲ့ပါ။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 "Next" </a:t>
            </a:r>
            <a:r>
              <a:rPr lang="my-MM" sz="2000" dirty="0">
                <a:solidFill>
                  <a:prstClr val="white"/>
                </a:solidFill>
                <a:latin typeface="Calibri" panose="020F0502020204030204"/>
              </a:rPr>
              <a:t>ကိုနှိပ်ပါ။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 </a:t>
            </a:r>
          </a:p>
          <a:p>
            <a:pPr marL="342900" indent="-342900">
              <a:lnSpc>
                <a:spcPct val="150000"/>
              </a:lnSpc>
              <a:buFont typeface="Arial" panose="020B0604030504040204" pitchFamily="34" charset="0"/>
              <a:buChar char="•"/>
            </a:pPr>
            <a:r>
              <a:rPr lang="my-MM" sz="2000" dirty="0">
                <a:solidFill>
                  <a:prstClr val="white"/>
                </a:solidFill>
                <a:latin typeface="Calibri" panose="020F0502020204030204"/>
              </a:rPr>
              <a:t>ရုံးအီးမေးလ်လိပ်စာ၏ စကားဝှက် ကိုရိုက်ထဲ့ပါ။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 "Sign in" </a:t>
            </a:r>
            <a:r>
              <a:rPr lang="my-MM" sz="2000" dirty="0">
                <a:solidFill>
                  <a:prstClr val="white"/>
                </a:solidFill>
                <a:latin typeface="Calibri" panose="020F0502020204030204"/>
              </a:rPr>
              <a:t>ကိုနှိပ်ပါ။</a:t>
            </a:r>
            <a:r>
              <a:rPr lang="en-US" sz="2000" dirty="0">
                <a:solidFill>
                  <a:prstClr val="white"/>
                </a:solidFill>
                <a:latin typeface="Calibri" panose="020F0502020204030204"/>
              </a:rPr>
              <a:t> 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A6A18BB-62CD-4597-8378-24D3C771A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/>
          <a:stretch/>
        </p:blipFill>
        <p:spPr>
          <a:xfrm>
            <a:off x="5238868" y="543712"/>
            <a:ext cx="2853554" cy="5783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DEDFF6-5384-4AF0-AE40-A66E8E83F5D1}"/>
              </a:ext>
            </a:extLst>
          </p:cNvPr>
          <p:cNvSpPr txBox="1"/>
          <p:nvPr/>
        </p:nvSpPr>
        <p:spPr>
          <a:xfrm>
            <a:off x="5393806" y="4929882"/>
            <a:ext cx="2521469" cy="404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DBCEC3A-3ADE-449F-B471-61B3509BBC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0" b="45142"/>
          <a:stretch/>
        </p:blipFill>
        <p:spPr>
          <a:xfrm>
            <a:off x="8583334" y="413916"/>
            <a:ext cx="2833286" cy="30150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B7B78C0-5914-4EC9-9607-308E003D22E4}"/>
              </a:ext>
            </a:extLst>
          </p:cNvPr>
          <p:cNvSpPr txBox="1"/>
          <p:nvPr/>
        </p:nvSpPr>
        <p:spPr>
          <a:xfrm>
            <a:off x="8732308" y="1491841"/>
            <a:ext cx="2526241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3A3F43-5D98-4722-9C33-91FF528D45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" b="43304"/>
          <a:stretch/>
        </p:blipFill>
        <p:spPr>
          <a:xfrm>
            <a:off x="8583334" y="3695664"/>
            <a:ext cx="2833286" cy="30399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9816D40-CE43-42A9-B2A7-9976CD0F236F}"/>
              </a:ext>
            </a:extLst>
          </p:cNvPr>
          <p:cNvSpPr txBox="1"/>
          <p:nvPr/>
        </p:nvSpPr>
        <p:spPr>
          <a:xfrm>
            <a:off x="10382250" y="2609850"/>
            <a:ext cx="876299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31070-A30B-40FC-BE36-A83AF7BFB463}"/>
              </a:ext>
            </a:extLst>
          </p:cNvPr>
          <p:cNvSpPr txBox="1"/>
          <p:nvPr/>
        </p:nvSpPr>
        <p:spPr>
          <a:xfrm>
            <a:off x="8722783" y="5024013"/>
            <a:ext cx="2526241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902B2C-1DDD-40CD-A7E4-180B5745EF91}"/>
              </a:ext>
            </a:extLst>
          </p:cNvPr>
          <p:cNvSpPr txBox="1"/>
          <p:nvPr/>
        </p:nvSpPr>
        <p:spPr>
          <a:xfrm>
            <a:off x="10372725" y="6268324"/>
            <a:ext cx="876299" cy="3931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28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အီးမေးလ်အသုံးပြု၍ Single sign-in လုပ်ခြင်း  (Android)</vt:lpstr>
      <vt:lpstr>အီးမေးလ်အသုံးပြု၍ sign-in လုပ်ခြင်း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YOMA CONNECT  Single Sign-on (Android)</dc:title>
  <dc:creator>May Thazin Myint</dc:creator>
  <cp:lastModifiedBy>May Thazin Myint</cp:lastModifiedBy>
  <cp:revision>2</cp:revision>
  <dcterms:created xsi:type="dcterms:W3CDTF">2021-02-04T07:26:14Z</dcterms:created>
  <dcterms:modified xsi:type="dcterms:W3CDTF">2021-02-04T09:41:30Z</dcterms:modified>
</cp:coreProperties>
</file>